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Sniglet"/>
      <p:regular r:id="rId15"/>
    </p:embeddedFont>
    <p:embeddedFont>
      <p:font typeface="Patrick Hand SC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niglet-regular.fntdata"/><Relationship Id="rId14" Type="http://schemas.openxmlformats.org/officeDocument/2006/relationships/slide" Target="slides/slide10.xml"/><Relationship Id="rId16" Type="http://schemas.openxmlformats.org/officeDocument/2006/relationships/font" Target="fonts/PatrickHandSC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b="0" sz="6000"/>
            </a:lvl1pPr>
            <a:lvl2pPr lvl="1">
              <a:spcBef>
                <a:spcPts val="0"/>
              </a:spcBef>
              <a:buSzPct val="100000"/>
              <a:defRPr b="0" sz="6000"/>
            </a:lvl2pPr>
            <a:lvl3pPr lvl="2">
              <a:spcBef>
                <a:spcPts val="0"/>
              </a:spcBef>
              <a:buSzPct val="100000"/>
              <a:defRPr b="0" sz="6000"/>
            </a:lvl3pPr>
            <a:lvl4pPr lvl="3">
              <a:spcBef>
                <a:spcPts val="0"/>
              </a:spcBef>
              <a:buSzPct val="100000"/>
              <a:defRPr b="0" sz="6000"/>
            </a:lvl4pPr>
            <a:lvl5pPr lvl="4">
              <a:spcBef>
                <a:spcPts val="0"/>
              </a:spcBef>
              <a:buSzPct val="100000"/>
              <a:defRPr b="0" sz="6000"/>
            </a:lvl5pPr>
            <a:lvl6pPr lvl="5">
              <a:spcBef>
                <a:spcPts val="0"/>
              </a:spcBef>
              <a:buSzPct val="100000"/>
              <a:defRPr b="0" sz="6000"/>
            </a:lvl6pPr>
            <a:lvl7pPr lvl="6">
              <a:spcBef>
                <a:spcPts val="0"/>
              </a:spcBef>
              <a:buSzPct val="100000"/>
              <a:defRPr b="0" sz="6000"/>
            </a:lvl7pPr>
            <a:lvl8pPr lvl="7">
              <a:spcBef>
                <a:spcPts val="0"/>
              </a:spcBef>
              <a:buSzPct val="100000"/>
              <a:defRPr b="0" sz="6000"/>
            </a:lvl8pPr>
            <a:lvl9pPr lvl="8">
              <a:spcBef>
                <a:spcPts val="0"/>
              </a:spcBef>
              <a:buSzPct val="100000"/>
              <a:defRPr b="0" sz="6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Image">
    <p:bg>
      <p:bgPr>
        <a:solidFill>
          <a:srgbClr val="2A95B7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ene_trans.png" id="34" name="Shape 3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1821550" y="1507150"/>
            <a:ext cx="5500800" cy="1159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b="0" sz="4800"/>
            </a:lvl1pPr>
            <a:lvl2pPr lvl="1" rtl="0">
              <a:spcBef>
                <a:spcPts val="0"/>
              </a:spcBef>
              <a:buSzPct val="100000"/>
              <a:defRPr b="0" sz="4800"/>
            </a:lvl2pPr>
            <a:lvl3pPr lvl="2" rtl="0">
              <a:spcBef>
                <a:spcPts val="0"/>
              </a:spcBef>
              <a:buSzPct val="100000"/>
              <a:defRPr b="0" sz="4800"/>
            </a:lvl3pPr>
            <a:lvl4pPr lvl="3" rtl="0">
              <a:spcBef>
                <a:spcPts val="0"/>
              </a:spcBef>
              <a:buSzPct val="100000"/>
              <a:defRPr b="0" sz="4800"/>
            </a:lvl4pPr>
            <a:lvl5pPr lvl="4" rtl="0">
              <a:spcBef>
                <a:spcPts val="0"/>
              </a:spcBef>
              <a:buSzPct val="100000"/>
              <a:defRPr b="0" sz="4800"/>
            </a:lvl5pPr>
            <a:lvl6pPr lvl="5" rtl="0">
              <a:spcBef>
                <a:spcPts val="0"/>
              </a:spcBef>
              <a:buSzPct val="100000"/>
              <a:defRPr b="0" sz="4800"/>
            </a:lvl6pPr>
            <a:lvl7pPr lvl="6" rtl="0">
              <a:spcBef>
                <a:spcPts val="0"/>
              </a:spcBef>
              <a:buSzPct val="100000"/>
              <a:defRPr b="0" sz="4800"/>
            </a:lvl7pPr>
            <a:lvl8pPr lvl="7" rtl="0">
              <a:spcBef>
                <a:spcPts val="0"/>
              </a:spcBef>
              <a:buSzPct val="100000"/>
              <a:defRPr b="0" sz="4800"/>
            </a:lvl8pPr>
            <a:lvl9pPr lvl="8" rtl="0">
              <a:spcBef>
                <a:spcPts val="0"/>
              </a:spcBef>
              <a:buSzPct val="100000"/>
              <a:defRPr b="0" sz="48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821550" y="2535254"/>
            <a:ext cx="5500800" cy="78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idx="1" type="body"/>
          </p:nvPr>
        </p:nvSpPr>
        <p:spPr>
          <a:xfrm>
            <a:off x="1441675" y="1628400"/>
            <a:ext cx="6260700" cy="81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2600"/>
            </a:lvl1pPr>
            <a:lvl2pPr lvl="1" rtl="0" algn="ctr">
              <a:spcBef>
                <a:spcPts val="0"/>
              </a:spcBef>
              <a:buSzPct val="100000"/>
              <a:defRPr sz="2600"/>
            </a:lvl2pPr>
            <a:lvl3pPr lvl="2" rtl="0" algn="ctr">
              <a:spcBef>
                <a:spcPts val="0"/>
              </a:spcBef>
              <a:buSzPct val="100000"/>
              <a:defRPr sz="2600"/>
            </a:lvl3pPr>
            <a:lvl4pPr lvl="3" rtl="0" algn="ctr">
              <a:spcBef>
                <a:spcPts val="0"/>
              </a:spcBef>
              <a:buSzPct val="100000"/>
              <a:defRPr sz="2600"/>
            </a:lvl4pPr>
            <a:lvl5pPr lvl="4" rtl="0" algn="ctr">
              <a:spcBef>
                <a:spcPts val="0"/>
              </a:spcBef>
              <a:buSzPct val="100000"/>
              <a:defRPr sz="2600"/>
            </a:lvl5pPr>
            <a:lvl6pPr lvl="5" rtl="0" algn="ctr">
              <a:spcBef>
                <a:spcPts val="0"/>
              </a:spcBef>
              <a:buSzPct val="100000"/>
              <a:defRPr sz="2600"/>
            </a:lvl6pPr>
            <a:lvl7pPr lvl="6" rtl="0" algn="ctr">
              <a:spcBef>
                <a:spcPts val="0"/>
              </a:spcBef>
              <a:buSzPct val="100000"/>
              <a:defRPr sz="2600"/>
            </a:lvl7pPr>
            <a:lvl8pPr lvl="7" rtl="0" algn="ctr">
              <a:spcBef>
                <a:spcPts val="0"/>
              </a:spcBef>
              <a:buSzPct val="100000"/>
              <a:defRPr sz="2600"/>
            </a:lvl8pPr>
            <a:lvl9pPr lvl="8" algn="ctr"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15" name="Shape 15"/>
          <p:cNvSpPr txBox="1"/>
          <p:nvPr/>
        </p:nvSpPr>
        <p:spPr>
          <a:xfrm>
            <a:off x="3593400" y="933768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+ 1 column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1049500" y="1437425"/>
            <a:ext cx="7020900" cy="2706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+ 2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1049500" y="1459650"/>
            <a:ext cx="3417900" cy="2750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76724" y="1459650"/>
            <a:ext cx="3393599" cy="2750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+ 3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1081850" y="1435525"/>
            <a:ext cx="2229300" cy="2847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3425300" y="1435525"/>
            <a:ext cx="2229300" cy="2847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27" name="Shape 27"/>
          <p:cNvSpPr txBox="1"/>
          <p:nvPr>
            <p:ph idx="3" type="body"/>
          </p:nvPr>
        </p:nvSpPr>
        <p:spPr>
          <a:xfrm>
            <a:off x="5768750" y="1435525"/>
            <a:ext cx="2229300" cy="2847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1604425" y="3720500"/>
            <a:ext cx="5935200" cy="519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360"/>
              </a:spcBef>
              <a:buSzPct val="100000"/>
              <a:buNone/>
              <a:defRPr sz="1800">
                <a:solidFill>
                  <a:srgbClr val="2A95B7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049500" y="1437425"/>
            <a:ext cx="7020900" cy="27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48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48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36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36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36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36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360"/>
              </a:spcBef>
              <a:buClr>
                <a:srgbClr val="434343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360"/>
              </a:spcBef>
              <a:buClr>
                <a:srgbClr val="434343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collegeboard.org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Creating a College Board Account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1354300" y="2232275"/>
            <a:ext cx="3600600" cy="1457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Ms. Brousseau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Students, A-L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jbrousseau@rsd6.org</a:t>
            </a:r>
          </a:p>
        </p:txBody>
      </p:sp>
      <p:sp>
        <p:nvSpPr>
          <p:cNvPr id="100" name="Shape 100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/>
              <a:t>If you have any questions, contact your counselor!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462400" y="2232275"/>
            <a:ext cx="3600600" cy="1457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Mrs. Fernandes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Students, M-Z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smiguez-fernandes@rsd6.org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2093925" y="1100975"/>
            <a:ext cx="5976300" cy="75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000"/>
              <a:t>Why Have an Account?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2093925" y="1894625"/>
            <a:ext cx="5100900" cy="216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Your College Board account will allow you to: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See your upcoming PSAT scores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Find free test prep for the SAT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Send your SAT scores to colleges</a:t>
            </a:r>
          </a:p>
        </p:txBody>
      </p:sp>
      <p:sp>
        <p:nvSpPr>
          <p:cNvPr id="46" name="Shape 46"/>
          <p:cNvSpPr/>
          <p:nvPr/>
        </p:nvSpPr>
        <p:spPr>
          <a:xfrm flipH="1">
            <a:off x="1082113" y="898786"/>
            <a:ext cx="923990" cy="851362"/>
          </a:xfrm>
          <a:custGeom>
            <a:pathLst>
              <a:path extrusionOk="0" h="15403" w="16717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A95B7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1049500" y="567575"/>
            <a:ext cx="7020900" cy="52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1: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1049500" y="1056425"/>
            <a:ext cx="7020900" cy="106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Go to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www.CollegeBoard.org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Click on “Sign Up”</a:t>
            </a:r>
          </a:p>
        </p:txBody>
      </p:sp>
      <p:grpSp>
        <p:nvGrpSpPr>
          <p:cNvPr id="53" name="Shape 53"/>
          <p:cNvGrpSpPr/>
          <p:nvPr/>
        </p:nvGrpSpPr>
        <p:grpSpPr>
          <a:xfrm>
            <a:off x="4126050" y="1988125"/>
            <a:ext cx="3551149" cy="1841625"/>
            <a:chOff x="4126050" y="1988125"/>
            <a:chExt cx="3551149" cy="1841625"/>
          </a:xfrm>
        </p:grpSpPr>
        <p:pic>
          <p:nvPicPr>
            <p:cNvPr id="54" name="Shape 54"/>
            <p:cNvPicPr preferRelativeResize="0"/>
            <p:nvPr/>
          </p:nvPicPr>
          <p:blipFill rotWithShape="1">
            <a:blip r:embed="rId4">
              <a:alphaModFix/>
            </a:blip>
            <a:srcRect b="5903" l="3784" r="4790" t="9765"/>
            <a:stretch/>
          </p:blipFill>
          <p:spPr>
            <a:xfrm>
              <a:off x="4126050" y="1988125"/>
              <a:ext cx="3551149" cy="18416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" name="Shape 55"/>
            <p:cNvSpPr/>
            <p:nvPr/>
          </p:nvSpPr>
          <p:spPr>
            <a:xfrm>
              <a:off x="6258000" y="2850025"/>
              <a:ext cx="543000" cy="300000"/>
            </a:xfrm>
            <a:prstGeom prst="ellipse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1049500" y="567575"/>
            <a:ext cx="7020900" cy="52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Step 2: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1049500" y="1056425"/>
            <a:ext cx="7020900" cy="106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Indicate you are “a Student” by clicking on that link</a:t>
            </a:r>
          </a:p>
        </p:txBody>
      </p:sp>
      <p:grpSp>
        <p:nvGrpSpPr>
          <p:cNvPr id="62" name="Shape 62"/>
          <p:cNvGrpSpPr/>
          <p:nvPr/>
        </p:nvGrpSpPr>
        <p:grpSpPr>
          <a:xfrm>
            <a:off x="3700525" y="1921350"/>
            <a:ext cx="3800474" cy="2243124"/>
            <a:chOff x="3700525" y="1921350"/>
            <a:chExt cx="3800474" cy="2243124"/>
          </a:xfrm>
        </p:grpSpPr>
        <p:pic>
          <p:nvPicPr>
            <p:cNvPr id="63" name="Shape 63"/>
            <p:cNvPicPr preferRelativeResize="0"/>
            <p:nvPr/>
          </p:nvPicPr>
          <p:blipFill rotWithShape="1">
            <a:blip r:embed="rId3">
              <a:alphaModFix/>
            </a:blip>
            <a:srcRect b="7301" l="11650" r="9578" t="10005"/>
            <a:stretch/>
          </p:blipFill>
          <p:spPr>
            <a:xfrm>
              <a:off x="3700525" y="1921350"/>
              <a:ext cx="3800474" cy="22431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Shape 64"/>
            <p:cNvSpPr/>
            <p:nvPr/>
          </p:nvSpPr>
          <p:spPr>
            <a:xfrm>
              <a:off x="3986300" y="2764300"/>
              <a:ext cx="428700" cy="257100"/>
            </a:xfrm>
            <a:prstGeom prst="ellipse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1049500" y="567575"/>
            <a:ext cx="7020900" cy="52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Step 3: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049500" y="1056425"/>
            <a:ext cx="7020900" cy="106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Fill in the required General Student Information, including your: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First and last name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Gender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Date of birth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Email address (use rsd6 email)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Graduation (Gr 9: June 2021, Gr 10: June 2020)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Zip code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School name (Wamogo Regional High School)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1049500" y="567575"/>
            <a:ext cx="7020900" cy="52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Step 4: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1049500" y="904025"/>
            <a:ext cx="7020900" cy="106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A95B7"/>
              </a:buClr>
              <a:buSzPct val="100000"/>
              <a:buFont typeface="Sniglet"/>
            </a:pPr>
            <a:r>
              <a:rPr lang="en"/>
              <a:t>Create Username and Password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IMPORTANT: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2000"/>
              <a:t>The username should be your </a:t>
            </a:r>
            <a:r>
              <a:rPr b="1" lang="en" sz="2000"/>
              <a:t>last name, the first two initials of your first name, and the year you are graduating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2000"/>
              <a:t>The password should be your </a:t>
            </a:r>
            <a:r>
              <a:rPr b="1" lang="en" sz="2000"/>
              <a:t>birthdate</a:t>
            </a:r>
            <a:r>
              <a:rPr lang="en" sz="2000"/>
              <a:t> (the typed month, beginning with a capital letter, and the numbered day)</a:t>
            </a:r>
          </a:p>
          <a:p>
            <a:pPr indent="457200" lvl="0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Sample: </a:t>
            </a:r>
            <a:r>
              <a:rPr b="1" lang="en" sz="2000"/>
              <a:t>brousseauje2020</a:t>
            </a:r>
          </a:p>
          <a:p>
            <a:pPr indent="457200" lvl="0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000"/>
              <a:t>March12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1049500" y="567575"/>
            <a:ext cx="7020900" cy="52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Step 5: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1049500" y="1056425"/>
            <a:ext cx="7020900" cy="106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3333"/>
            </a:pPr>
            <a:r>
              <a:rPr lang="en"/>
              <a:t>Complete your Parent Information, if possible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Agree to the terms and conditions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Click “Next”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1049500" y="796175"/>
            <a:ext cx="7020900" cy="52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Step 6: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1049500" y="1361225"/>
            <a:ext cx="7020900" cy="106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Confirm your information by checking the boxes next to your name, gender, and date of birth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Click “Confirm”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Then you’re DONE!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4294967295" type="ctrTitle"/>
          </p:nvPr>
        </p:nvSpPr>
        <p:spPr>
          <a:xfrm>
            <a:off x="871625" y="668950"/>
            <a:ext cx="7344000" cy="115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/>
              <a:t>What Can You Do Now?</a:t>
            </a:r>
          </a:p>
        </p:txBody>
      </p:sp>
      <p:sp>
        <p:nvSpPr>
          <p:cNvPr id="94" name="Shape 94"/>
          <p:cNvSpPr txBox="1"/>
          <p:nvPr>
            <p:ph idx="4294967295" type="subTitle"/>
          </p:nvPr>
        </p:nvSpPr>
        <p:spPr>
          <a:xfrm>
            <a:off x="871625" y="1668475"/>
            <a:ext cx="7344000" cy="78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Now that you have a College Board account, you can: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Practice with Khan Academy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More information coming soon!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Explore colleges and careers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Make your own individualized academic plan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And more!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yt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